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56" r:id="rId2"/>
    <p:sldId id="268" r:id="rId3"/>
    <p:sldId id="271" r:id="rId4"/>
    <p:sldId id="272" r:id="rId5"/>
    <p:sldId id="257" r:id="rId6"/>
    <p:sldId id="258" r:id="rId7"/>
    <p:sldId id="267" r:id="rId8"/>
    <p:sldId id="273" r:id="rId9"/>
    <p:sldId id="262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88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31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6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9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8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27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6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4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30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418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69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46AF6-5337-4D23-84B6-0AFE2CE79A47}" type="datetimeFigureOut">
              <a:rPr lang="ru-RU" smtClean="0"/>
              <a:pPr/>
              <a:t>13.04.22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8AAA-9FB2-4011-9F2D-0E269E97DC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4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9;&#1088;&#1086;&#1082;&#1080;_&#1096;&#1072;&#1093;&#1084;&#1072;&#1090;&#9658;&#1044;&#1080;&#1085;&#1086;&#1079;&#1072;&#1074;&#1088;&#1080;&#1082;&#1080;_&#1091;&#1095;&#1072;&#1090;_&#1096;&#1072;&#1093;&#1084;&#1072;&#1090;&#1072;&#1084;._&#1059;&#1088;&#1086;&#1082;_5..mp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&#1060;&#1080;&#1079;&#1084;&#1080;&#1085;&#1091;&#1090;&#1082;&#1072;%20&#1089;%20&#1096;&#1072;&#1093;&#1084;&#1072;&#1090;&#1085;&#1099;&#1084;%20&#1082;&#1086;&#1088;&#1086;&#1083;&#1077;&#1084;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301208"/>
            <a:ext cx="8458200" cy="774578"/>
          </a:xfrm>
        </p:spPr>
        <p:txBody>
          <a:bodyPr>
            <a:noAutofit/>
          </a:bodyPr>
          <a:lstStyle/>
          <a:p>
            <a:pPr algn="r"/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539039"/>
            <a:ext cx="8458200" cy="141500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№ 21.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Пешка. Ход, взятие. Превращение пешки. 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 УМК «Шахматы в школе» Е.А. Прудниковой. Первый год обучения)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Волгин О.И., учитель МБОУ Кудиновской ООШ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Софья\Desktop\v4-728px-Teach-Children-Chess-Step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2"/>
            <a:ext cx="6480720" cy="4466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молодцы!!!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Софья\Desktop\001b2c-00a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l="26333" t="21770" r="21889" b="17786"/>
          <a:stretch/>
        </p:blipFill>
        <p:spPr bwMode="auto">
          <a:xfrm>
            <a:off x="2195736" y="2132856"/>
            <a:ext cx="4734560" cy="4145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80928"/>
            <a:ext cx="4635624" cy="3187824"/>
          </a:xfrm>
        </p:spPr>
        <p:txBody>
          <a:bodyPr/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«Плох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тот солдат, который не мечтает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стать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генералом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А.В. Суворов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60104"/>
            <a:ext cx="4164058" cy="5206344"/>
          </a:xfrm>
        </p:spPr>
      </p:pic>
    </p:spTree>
    <p:extLst>
      <p:ext uri="{BB962C8B-B14F-4D97-AF65-F5344CB8AC3E}">
        <p14:creationId xmlns:p14="http://schemas.microsoft.com/office/powerpoint/2010/main" val="6290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7886700" cy="5472608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- маленький солдат,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команды ждёт,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с квадрата на квадрат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двинуться вперёд.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3284984"/>
            <a:ext cx="409174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0452" r="30452"/>
          <a:stretch/>
        </p:blipFill>
        <p:spPr>
          <a:xfrm>
            <a:off x="1979712" y="20183"/>
            <a:ext cx="5184576" cy="683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6145" name="Picture 1" descr="C:\Users\Софья\Desktop\slide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16"/>
            <a:ext cx="9144000" cy="6894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5121" name="Picture 1" descr="C:\Users\Софья\Desktop\slide-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2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Софья\Desktop\slide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941" cy="6857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2171" y="368574"/>
            <a:ext cx="9168341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3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998" y="0"/>
            <a:ext cx="7886700" cy="1325563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815373"/>
            <a:ext cx="4932070" cy="49250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t="31235" b="8697"/>
          <a:stretch/>
        </p:blipFill>
        <p:spPr>
          <a:xfrm>
            <a:off x="1687730" y="50160"/>
            <a:ext cx="6029448" cy="1715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66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«Плох тот солдат, который не мечтает  стать генералом».           А.В. Суворов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 молодцы!!!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педагог дополнительного образования МБОУ «Баргузинская сош» Ухинова С.Б</dc:title>
  <dc:creator>Софья</dc:creator>
  <cp:lastModifiedBy>User</cp:lastModifiedBy>
  <cp:revision>26</cp:revision>
  <dcterms:created xsi:type="dcterms:W3CDTF">2019-04-01T17:26:39Z</dcterms:created>
  <dcterms:modified xsi:type="dcterms:W3CDTF">2022-04-13T18:23:19Z</dcterms:modified>
</cp:coreProperties>
</file>